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2"/>
  </p:notesMasterIdLst>
  <p:sldIdLst>
    <p:sldId id="344" r:id="rId5"/>
    <p:sldId id="348" r:id="rId6"/>
    <p:sldId id="349" r:id="rId7"/>
    <p:sldId id="338" r:id="rId8"/>
    <p:sldId id="345" r:id="rId9"/>
    <p:sldId id="346" r:id="rId10"/>
    <p:sldId id="347" r:id="rId11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66B7"/>
    <a:srgbClr val="703FA0"/>
    <a:srgbClr val="AD2B2A"/>
    <a:srgbClr val="03BAFD"/>
    <a:srgbClr val="41B65D"/>
    <a:srgbClr val="9E814A"/>
    <a:srgbClr val="4867B7"/>
    <a:srgbClr val="2D46B1"/>
    <a:srgbClr val="703F9F"/>
    <a:srgbClr val="602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4959420-C09E-46B3-B0CD-EC4D3DFD9FD6}" v="16" dt="2026-08-06T14:10:58.650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 autoAdjust="0"/>
    <p:restoredTop sz="96233" autoAdjust="0"/>
  </p:normalViewPr>
  <p:slideViewPr>
    <p:cSldViewPr snapToGrid="0">
      <p:cViewPr varScale="1">
        <p:scale>
          <a:sx n="52" d="100"/>
          <a:sy n="52" d="100"/>
        </p:scale>
        <p:origin x="138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ngrich, Eric M CIV USARMY DEVCOM GVSC (USA)" userId="030f2a8b-1048-4f33-b15f-fb31241e859c" providerId="ADAL" clId="{5BB1B24F-BF97-454F-81A2-C112537FC90F}"/>
    <pc:docChg chg="undo custSel addSld delSld modSld sldOrd modMainMaster">
      <pc:chgData name="Gingrich, Eric M CIV USARMY DEVCOM GVSC (USA)" userId="030f2a8b-1048-4f33-b15f-fb31241e859c" providerId="ADAL" clId="{5BB1B24F-BF97-454F-81A2-C112537FC90F}" dt="2026-08-06T14:12:01.280" v="233" actId="1035"/>
      <pc:docMkLst>
        <pc:docMk/>
      </pc:docMkLst>
      <pc:sldChg chg="addSp delSp modSp mod">
        <pc:chgData name="Gingrich, Eric M CIV USARMY DEVCOM GVSC (USA)" userId="030f2a8b-1048-4f33-b15f-fb31241e859c" providerId="ADAL" clId="{5BB1B24F-BF97-454F-81A2-C112537FC90F}" dt="2026-08-03T11:15:11.826" v="71" actId="14100"/>
        <pc:sldMkLst>
          <pc:docMk/>
          <pc:sldMk cId="3946833346" sldId="338"/>
        </pc:sldMkLst>
        <pc:spChg chg="mod">
          <ac:chgData name="Gingrich, Eric M CIV USARMY DEVCOM GVSC (USA)" userId="030f2a8b-1048-4f33-b15f-fb31241e859c" providerId="ADAL" clId="{5BB1B24F-BF97-454F-81A2-C112537FC90F}" dt="2026-08-03T11:14:55.537" v="69" actId="1076"/>
          <ac:spMkLst>
            <pc:docMk/>
            <pc:sldMk cId="3946833346" sldId="338"/>
            <ac:spMk id="3" creationId="{44E85B83-2DFE-1393-C97C-1F72E1FD7855}"/>
          </ac:spMkLst>
        </pc:spChg>
        <pc:picChg chg="add mod">
          <ac:chgData name="Gingrich, Eric M CIV USARMY DEVCOM GVSC (USA)" userId="030f2a8b-1048-4f33-b15f-fb31241e859c" providerId="ADAL" clId="{5BB1B24F-BF97-454F-81A2-C112537FC90F}" dt="2026-08-03T11:15:11.826" v="71" actId="14100"/>
          <ac:picMkLst>
            <pc:docMk/>
            <pc:sldMk cId="3946833346" sldId="338"/>
            <ac:picMk id="9" creationId="{930C8072-D5E8-C016-A78E-A1A80BE1D00D}"/>
          </ac:picMkLst>
        </pc:picChg>
      </pc:sldChg>
      <pc:sldChg chg="modSp mod">
        <pc:chgData name="Gingrich, Eric M CIV USARMY DEVCOM GVSC (USA)" userId="030f2a8b-1048-4f33-b15f-fb31241e859c" providerId="ADAL" clId="{5BB1B24F-BF97-454F-81A2-C112537FC90F}" dt="2026-08-06T14:09:49.901" v="202" actId="1076"/>
        <pc:sldMkLst>
          <pc:docMk/>
          <pc:sldMk cId="3666766721" sldId="344"/>
        </pc:sldMkLst>
        <pc:spChg chg="mod">
          <ac:chgData name="Gingrich, Eric M CIV USARMY DEVCOM GVSC (USA)" userId="030f2a8b-1048-4f33-b15f-fb31241e859c" providerId="ADAL" clId="{5BB1B24F-BF97-454F-81A2-C112537FC90F}" dt="2026-08-03T11:21:35.422" v="160" actId="1035"/>
          <ac:spMkLst>
            <pc:docMk/>
            <pc:sldMk cId="3666766721" sldId="344"/>
            <ac:spMk id="2" creationId="{AE42BE95-5EC2-3E6C-0BEB-73B0467BF2AE}"/>
          </ac:spMkLst>
        </pc:spChg>
        <pc:spChg chg="mod">
          <ac:chgData name="Gingrich, Eric M CIV USARMY DEVCOM GVSC (USA)" userId="030f2a8b-1048-4f33-b15f-fb31241e859c" providerId="ADAL" clId="{5BB1B24F-BF97-454F-81A2-C112537FC90F}" dt="2026-08-03T11:10:20.719" v="32" actId="5793"/>
          <ac:spMkLst>
            <pc:docMk/>
            <pc:sldMk cId="3666766721" sldId="344"/>
            <ac:spMk id="3" creationId="{6B1B05AC-4963-96C3-0AEA-6B6DF1EACA1C}"/>
          </ac:spMkLst>
        </pc:spChg>
        <pc:spChg chg="mod">
          <ac:chgData name="Gingrich, Eric M CIV USARMY DEVCOM GVSC (USA)" userId="030f2a8b-1048-4f33-b15f-fb31241e859c" providerId="ADAL" clId="{5BB1B24F-BF97-454F-81A2-C112537FC90F}" dt="2026-08-06T14:09:49.901" v="202" actId="1076"/>
          <ac:spMkLst>
            <pc:docMk/>
            <pc:sldMk cId="3666766721" sldId="344"/>
            <ac:spMk id="4" creationId="{9BA0FC62-5912-2E0F-63CA-31CB9F4805B6}"/>
          </ac:spMkLst>
        </pc:spChg>
      </pc:sldChg>
      <pc:sldChg chg="addSp delSp modSp add mod">
        <pc:chgData name="Gingrich, Eric M CIV USARMY DEVCOM GVSC (USA)" userId="030f2a8b-1048-4f33-b15f-fb31241e859c" providerId="ADAL" clId="{5BB1B24F-BF97-454F-81A2-C112537FC90F}" dt="2026-08-06T14:11:51.131" v="219" actId="1035"/>
        <pc:sldMkLst>
          <pc:docMk/>
          <pc:sldMk cId="2146749831" sldId="345"/>
        </pc:sldMkLst>
        <pc:spChg chg="mod">
          <ac:chgData name="Gingrich, Eric M CIV USARMY DEVCOM GVSC (USA)" userId="030f2a8b-1048-4f33-b15f-fb31241e859c" providerId="ADAL" clId="{5BB1B24F-BF97-454F-81A2-C112537FC90F}" dt="2026-08-03T11:14:38.039" v="63" actId="1076"/>
          <ac:spMkLst>
            <pc:docMk/>
            <pc:sldMk cId="2146749831" sldId="345"/>
            <ac:spMk id="3" creationId="{7033EE19-A81A-4724-CCEF-8DDE909E492F}"/>
          </ac:spMkLst>
        </pc:spChg>
        <pc:picChg chg="add mod">
          <ac:chgData name="Gingrich, Eric M CIV USARMY DEVCOM GVSC (USA)" userId="030f2a8b-1048-4f33-b15f-fb31241e859c" providerId="ADAL" clId="{5BB1B24F-BF97-454F-81A2-C112537FC90F}" dt="2026-08-06T14:11:51.131" v="219" actId="1035"/>
          <ac:picMkLst>
            <pc:docMk/>
            <pc:sldMk cId="2146749831" sldId="345"/>
            <ac:picMk id="4" creationId="{8F42FB80-6B1E-7AAF-B6E1-831998053452}"/>
          </ac:picMkLst>
        </pc:picChg>
      </pc:sldChg>
      <pc:sldChg chg="addSp delSp modSp add mod">
        <pc:chgData name="Gingrich, Eric M CIV USARMY DEVCOM GVSC (USA)" userId="030f2a8b-1048-4f33-b15f-fb31241e859c" providerId="ADAL" clId="{5BB1B24F-BF97-454F-81A2-C112537FC90F}" dt="2026-08-06T14:11:56.597" v="220" actId="14100"/>
        <pc:sldMkLst>
          <pc:docMk/>
          <pc:sldMk cId="160982103" sldId="346"/>
        </pc:sldMkLst>
        <pc:spChg chg="mod">
          <ac:chgData name="Gingrich, Eric M CIV USARMY DEVCOM GVSC (USA)" userId="030f2a8b-1048-4f33-b15f-fb31241e859c" providerId="ADAL" clId="{5BB1B24F-BF97-454F-81A2-C112537FC90F}" dt="2026-08-03T11:16:35.316" v="90" actId="113"/>
          <ac:spMkLst>
            <pc:docMk/>
            <pc:sldMk cId="160982103" sldId="346"/>
            <ac:spMk id="3" creationId="{DDB2BD99-1189-D521-3B36-FE2A39A7D8BE}"/>
          </ac:spMkLst>
        </pc:spChg>
        <pc:picChg chg="add mod">
          <ac:chgData name="Gingrich, Eric M CIV USARMY DEVCOM GVSC (USA)" userId="030f2a8b-1048-4f33-b15f-fb31241e859c" providerId="ADAL" clId="{5BB1B24F-BF97-454F-81A2-C112537FC90F}" dt="2026-08-06T14:11:56.597" v="220" actId="14100"/>
          <ac:picMkLst>
            <pc:docMk/>
            <pc:sldMk cId="160982103" sldId="346"/>
            <ac:picMk id="5" creationId="{56C8BF40-E587-6E9D-5C47-4B03AA28484B}"/>
          </ac:picMkLst>
        </pc:picChg>
      </pc:sldChg>
      <pc:sldChg chg="addSp delSp modSp add mod">
        <pc:chgData name="Gingrich, Eric M CIV USARMY DEVCOM GVSC (USA)" userId="030f2a8b-1048-4f33-b15f-fb31241e859c" providerId="ADAL" clId="{5BB1B24F-BF97-454F-81A2-C112537FC90F}" dt="2026-08-06T14:12:01.280" v="233" actId="1035"/>
        <pc:sldMkLst>
          <pc:docMk/>
          <pc:sldMk cId="1296465557" sldId="347"/>
        </pc:sldMkLst>
        <pc:spChg chg="mod">
          <ac:chgData name="Gingrich, Eric M CIV USARMY DEVCOM GVSC (USA)" userId="030f2a8b-1048-4f33-b15f-fb31241e859c" providerId="ADAL" clId="{5BB1B24F-BF97-454F-81A2-C112537FC90F}" dt="2026-08-03T11:17:32.527" v="99" actId="20577"/>
          <ac:spMkLst>
            <pc:docMk/>
            <pc:sldMk cId="1296465557" sldId="347"/>
            <ac:spMk id="3" creationId="{4C66B8C7-0416-E0BE-0A25-5D5995853D15}"/>
          </ac:spMkLst>
        </pc:spChg>
        <pc:picChg chg="add mod">
          <ac:chgData name="Gingrich, Eric M CIV USARMY DEVCOM GVSC (USA)" userId="030f2a8b-1048-4f33-b15f-fb31241e859c" providerId="ADAL" clId="{5BB1B24F-BF97-454F-81A2-C112537FC90F}" dt="2026-08-06T14:12:01.280" v="233" actId="1035"/>
          <ac:picMkLst>
            <pc:docMk/>
            <pc:sldMk cId="1296465557" sldId="347"/>
            <ac:picMk id="4" creationId="{FF4979EE-1D2C-C185-1A2D-2E94D161CEDD}"/>
          </ac:picMkLst>
        </pc:picChg>
      </pc:sldChg>
      <pc:sldChg chg="modSp new mod ord">
        <pc:chgData name="Gingrich, Eric M CIV USARMY DEVCOM GVSC (USA)" userId="030f2a8b-1048-4f33-b15f-fb31241e859c" providerId="ADAL" clId="{5BB1B24F-BF97-454F-81A2-C112537FC90F}" dt="2026-08-03T11:21:26.553" v="157"/>
        <pc:sldMkLst>
          <pc:docMk/>
          <pc:sldMk cId="2090627982" sldId="348"/>
        </pc:sldMkLst>
        <pc:spChg chg="mod">
          <ac:chgData name="Gingrich, Eric M CIV USARMY DEVCOM GVSC (USA)" userId="030f2a8b-1048-4f33-b15f-fb31241e859c" providerId="ADAL" clId="{5BB1B24F-BF97-454F-81A2-C112537FC90F}" dt="2026-08-03T11:19:05.838" v="113" actId="14100"/>
          <ac:spMkLst>
            <pc:docMk/>
            <pc:sldMk cId="2090627982" sldId="348"/>
            <ac:spMk id="2" creationId="{40F71595-142E-4696-9027-02453C7F10EF}"/>
          </ac:spMkLst>
        </pc:spChg>
        <pc:spChg chg="mod">
          <ac:chgData name="Gingrich, Eric M CIV USARMY DEVCOM GVSC (USA)" userId="030f2a8b-1048-4f33-b15f-fb31241e859c" providerId="ADAL" clId="{5BB1B24F-BF97-454F-81A2-C112537FC90F}" dt="2026-08-03T11:18:48.510" v="109" actId="14100"/>
          <ac:spMkLst>
            <pc:docMk/>
            <pc:sldMk cId="2090627982" sldId="348"/>
            <ac:spMk id="3" creationId="{35719BE5-2A83-87A7-FFAA-DEEB43482824}"/>
          </ac:spMkLst>
        </pc:spChg>
      </pc:sldChg>
      <pc:sldChg chg="modSp new mod ord">
        <pc:chgData name="Gingrich, Eric M CIV USARMY DEVCOM GVSC (USA)" userId="030f2a8b-1048-4f33-b15f-fb31241e859c" providerId="ADAL" clId="{5BB1B24F-BF97-454F-81A2-C112537FC90F}" dt="2026-08-03T11:21:26.553" v="157"/>
        <pc:sldMkLst>
          <pc:docMk/>
          <pc:sldMk cId="4113824176" sldId="349"/>
        </pc:sldMkLst>
        <pc:spChg chg="mod">
          <ac:chgData name="Gingrich, Eric M CIV USARMY DEVCOM GVSC (USA)" userId="030f2a8b-1048-4f33-b15f-fb31241e859c" providerId="ADAL" clId="{5BB1B24F-BF97-454F-81A2-C112537FC90F}" dt="2026-08-03T11:21:09.737" v="155" actId="12"/>
          <ac:spMkLst>
            <pc:docMk/>
            <pc:sldMk cId="4113824176" sldId="349"/>
            <ac:spMk id="2" creationId="{AF73133F-2F9F-0403-E69F-9622BB830DC9}"/>
          </ac:spMkLst>
        </pc:spChg>
        <pc:spChg chg="mod">
          <ac:chgData name="Gingrich, Eric M CIV USARMY DEVCOM GVSC (USA)" userId="030f2a8b-1048-4f33-b15f-fb31241e859c" providerId="ADAL" clId="{5BB1B24F-BF97-454F-81A2-C112537FC90F}" dt="2026-08-03T11:19:21.047" v="115"/>
          <ac:spMkLst>
            <pc:docMk/>
            <pc:sldMk cId="4113824176" sldId="349"/>
            <ac:spMk id="3" creationId="{8BD72896-B9C6-228F-A07F-5B25A4A88C96}"/>
          </ac:spMkLst>
        </pc:spChg>
      </pc:sldChg>
      <pc:sldMasterChg chg="modSldLayout">
        <pc:chgData name="Gingrich, Eric M CIV USARMY DEVCOM GVSC (USA)" userId="030f2a8b-1048-4f33-b15f-fb31241e859c" providerId="ADAL" clId="{5BB1B24F-BF97-454F-81A2-C112537FC90F}" dt="2026-08-06T14:11:37.718" v="216" actId="1036"/>
        <pc:sldMasterMkLst>
          <pc:docMk/>
          <pc:sldMasterMk cId="0" sldId="2147483648"/>
        </pc:sldMasterMkLst>
        <pc:sldLayoutChg chg="addSp modSp mod">
          <pc:chgData name="Gingrich, Eric M CIV USARMY DEVCOM GVSC (USA)" userId="030f2a8b-1048-4f33-b15f-fb31241e859c" providerId="ADAL" clId="{5BB1B24F-BF97-454F-81A2-C112537FC90F}" dt="2026-08-06T14:11:37.718" v="216" actId="1036"/>
          <pc:sldLayoutMkLst>
            <pc:docMk/>
            <pc:sldMasterMk cId="0" sldId="2147483648"/>
            <pc:sldLayoutMk cId="4218816401" sldId="2147483708"/>
          </pc:sldLayoutMkLst>
          <pc:spChg chg="add mod">
            <ac:chgData name="Gingrich, Eric M CIV USARMY DEVCOM GVSC (USA)" userId="030f2a8b-1048-4f33-b15f-fb31241e859c" providerId="ADAL" clId="{5BB1B24F-BF97-454F-81A2-C112537FC90F}" dt="2026-08-06T14:11:37.718" v="216" actId="1036"/>
            <ac:spMkLst>
              <pc:docMk/>
              <pc:sldMasterMk cId="0" sldId="2147483648"/>
              <pc:sldLayoutMk cId="4218816401" sldId="2147483708"/>
              <ac:spMk id="4" creationId="{A2BECA94-8A9C-0CA5-C563-02C06F60347C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Shape 61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13" name="Shape 61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F429CA-C8A6-F850-C039-F94C446FFD0E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9E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88A83D-C345-E0FD-7A4E-1717B953E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GRAVIDIENT. Unique Design Concept">
            <a:extLst>
              <a:ext uri="{FF2B5EF4-FFF2-40B4-BE49-F238E27FC236}">
                <a16:creationId xmlns:a16="http://schemas.microsoft.com/office/drawing/2014/main" id="{14F65F1F-5EB4-AAFE-8F1A-C229657193EB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79276648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AR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703F9F"/>
          </a:solidFill>
          <a:ln w="12700" cap="flat">
            <a:solidFill>
              <a:schemeClr val="accent1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AUTONOMY, ARTIFICIAL </a:t>
            </a:r>
            <a:b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INTELLIGENCE &amp; ROBOTICS</a:t>
            </a:r>
            <a:endParaRPr lang="en-US" sz="4200" b="1" i="0" spc="200" baseline="0" dirty="0">
              <a:solidFill>
                <a:srgbClr val="703F9F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39ACA48D-9B51-21B0-E698-48F935FE8A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F00EA06A-4471-C4BF-5DA3-E893EBE887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53479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54087BB-CC68-B2C6-F9AF-08EE38D3512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866B7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2F1750-13EC-9FC8-E678-87A1751EB3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3CD876A4-65FA-8CA5-F196-CC2E1A32B1F7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0322401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wer &amp; Mobility">
    <p:bg>
      <p:bgPr>
        <a:gradFill flip="none" rotWithShape="1">
          <a:gsLst>
            <a:gs pos="200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2D4682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486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 </a:t>
            </a:r>
            <a:endParaRPr lang="en-US" sz="4200" b="1" i="0" spc="200" baseline="0" dirty="0">
              <a:solidFill>
                <a:srgbClr val="4867B7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EF8C8C5-048F-F599-DC11-22FC705AAA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1AA9B597-F2B4-4519-5FB1-A4342243F6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A2BECA94-8A9C-0CA5-C563-02C06F60347C}"/>
              </a:ext>
            </a:extLst>
          </p:cNvPr>
          <p:cNvSpPr txBox="1">
            <a:spLocks/>
          </p:cNvSpPr>
          <p:nvPr userDrawn="1"/>
        </p:nvSpPr>
        <p:spPr>
          <a:xfrm>
            <a:off x="2585899" y="12687149"/>
            <a:ext cx="17530900" cy="324462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algn="ctr"/>
            <a:r>
              <a:rPr lang="en-US" sz="1600" dirty="0">
                <a:solidFill>
                  <a:schemeClr val="tx1"/>
                </a:solidFill>
              </a:rPr>
              <a:t>DISTRIBUTION STATEMENT A. Approved for public release; distribution is unlimited. OPSEC#10984</a:t>
            </a:r>
            <a:endParaRPr lang="en-US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88164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9D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9D814A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rgbClr val="9D814A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707816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EA81EB9-8D0C-7827-F4FE-02B0A0F34797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1B65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3F9CAD-E4AA-339F-7640-E570370921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71C7AA2-A7B9-AE44-6AD2-340E30CD70A7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16602990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eling, Simulation, Prototyping, And Validation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40B55E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rgbClr val="7CB57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884056AB-A195-7B97-1DB7-0080C6207F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366353BA-685C-1764-7AB8-C5D1E3688A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973011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orient="horz" pos="4320" userDrawn="1">
          <p15:clr>
            <a:srgbClr val="FBAE40"/>
          </p15:clr>
        </p15:guide>
        <p15:guide id="3" orient="horz" pos="4420" userDrawn="1">
          <p15:clr>
            <a:srgbClr val="FBAE40"/>
          </p15:clr>
        </p15:guide>
        <p15:guide id="4" pos="1509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D8A540-3651-B19D-B70C-B8E07C6F6A46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03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86D2EF-751A-09A1-9EB0-360C9DBE35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A9821B38-A98C-AF60-9B04-D4DE5F3EFCC4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3820007626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ular Open Systems Approach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05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rgbClr val="05BAFD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6941ECB-4D66-10B0-861E-74C8F68BBE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CEB30D-B1FF-DDB3-AE95-8BC25EB262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11507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01E98E0-E381-1F5B-620B-ADDEC483FA9F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AD2B2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BAE1DA-4408-6C9D-D30A-03CC81863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E4DE708-A109-0E54-DA3E-E1DFFE972D1A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2925398143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gital Engineering / Systems Engineering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AD2B2B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rgbClr val="AD2B2B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EC3CDF50-CCF9-37DA-D180-3CF46A90F9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DD6B23-DC1B-27B3-6A9F-65354F74B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19846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495AA7B-B024-45EB-7C52-4FA6B4EEF6E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703FA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EF4AAB-0803-BC35-07F2-EBF42A9313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429B97DB-C9DA-9168-2AF2-6713765492E7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AUTONOMY, ARTIFICIAL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INTELLIGENCE &amp; ROBOTICS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37385069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03" r:id="rId2"/>
    <p:sldLayoutId id="2147483710" r:id="rId3"/>
    <p:sldLayoutId id="2147483704" r:id="rId4"/>
    <p:sldLayoutId id="2147483711" r:id="rId5"/>
    <p:sldLayoutId id="2147483705" r:id="rId6"/>
    <p:sldLayoutId id="2147483712" r:id="rId7"/>
    <p:sldLayoutId id="2147483706" r:id="rId8"/>
    <p:sldLayoutId id="2147483713" r:id="rId9"/>
    <p:sldLayoutId id="2147483707" r:id="rId10"/>
    <p:sldLayoutId id="2147483714" r:id="rId11"/>
    <p:sldLayoutId id="2147483708" r:id="rId12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1pPr>
      <a:lvl2pPr marL="0" marR="0" indent="228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2pPr>
      <a:lvl3pPr marL="0" marR="0" indent="457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3pPr>
      <a:lvl4pPr marL="0" marR="0" indent="685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4pPr>
      <a:lvl5pPr marL="0" marR="0" indent="9144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5pPr>
      <a:lvl6pPr marL="0" marR="0" indent="11430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6pPr>
      <a:lvl7pPr marL="0" marR="0" indent="1371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7pPr>
      <a:lvl8pPr marL="0" marR="0" indent="1600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8pPr>
      <a:lvl9pPr marL="0" marR="0" indent="1828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E42BE95-5EC2-3E6C-0BEB-73B0467BF2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5433078"/>
            <a:ext cx="19594513" cy="4952467"/>
          </a:xfrm>
        </p:spPr>
        <p:txBody>
          <a:bodyPr/>
          <a:lstStyle/>
          <a:p>
            <a:r>
              <a:rPr lang="en-US" dirty="0"/>
              <a:t>David LaRoy (Moderator) </a:t>
            </a:r>
          </a:p>
          <a:p>
            <a:r>
              <a:rPr lang="en-US" dirty="0"/>
              <a:t>Technical Expert, U.S. Army DEVCOM GVSC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B05AC-4963-96C3-0AEA-6B6DF1EACA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1600201"/>
            <a:ext cx="19604183" cy="2195902"/>
          </a:xfrm>
        </p:spPr>
        <p:txBody>
          <a:bodyPr/>
          <a:lstStyle/>
          <a:p>
            <a:r>
              <a:rPr lang="en-US" dirty="0"/>
              <a:t>Panel Discussion –</a:t>
            </a:r>
          </a:p>
          <a:p>
            <a:r>
              <a:rPr lang="en-US" dirty="0"/>
              <a:t>Benefits and Challenges using Commercial off-the-shelf for Ground System Mobility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9BA0FC62-5912-2E0F-63CA-31CB9F4805B6}"/>
              </a:ext>
            </a:extLst>
          </p:cNvPr>
          <p:cNvSpPr txBox="1">
            <a:spLocks/>
          </p:cNvSpPr>
          <p:nvPr/>
        </p:nvSpPr>
        <p:spPr>
          <a:xfrm>
            <a:off x="674028" y="11537328"/>
            <a:ext cx="9347050" cy="97038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en-US" sz="2400" dirty="0"/>
              <a:t>DISTRIBUTION STATEMENT A. Approved for public release; distribution is unlimited. OPSEC #10984</a:t>
            </a:r>
            <a:endParaRPr lang="en-US" sz="11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6766721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0F71595-142E-4696-9027-02453C7F10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3079102"/>
            <a:ext cx="19594513" cy="9405243"/>
          </a:xfrm>
        </p:spPr>
        <p:txBody>
          <a:bodyPr/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Accelerate Commercial Preference: Maximize purchase of products, services, and parts available in the commercial marketplace to avoid additional cost and schedule.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Procure Industry-Driven Solutions: Prioritize the purchase of equipment and weapons that meet our needs faster, even when they do not meet every requirement.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719BE5-2A83-87A7-FFAA-DEEB4348282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238931"/>
            <a:ext cx="16325461" cy="1857155"/>
          </a:xfrm>
        </p:spPr>
        <p:txBody>
          <a:bodyPr/>
          <a:lstStyle/>
          <a:p>
            <a:r>
              <a:rPr lang="en-US" dirty="0"/>
              <a:t>Objectives from the 2025 </a:t>
            </a:r>
            <a:r>
              <a:rPr lang="en-US" dirty="0" err="1"/>
              <a:t>DoW</a:t>
            </a:r>
            <a:r>
              <a:rPr lang="en-US" dirty="0"/>
              <a:t> Acquisition Transformation Strategy</a:t>
            </a:r>
          </a:p>
        </p:txBody>
      </p:sp>
    </p:spTree>
    <p:extLst>
      <p:ext uri="{BB962C8B-B14F-4D97-AF65-F5344CB8AC3E}">
        <p14:creationId xmlns:p14="http://schemas.microsoft.com/office/powerpoint/2010/main" val="2090627982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F73133F-2F9F-0403-E69F-9622BB830D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1887794"/>
            <a:ext cx="19594513" cy="10596551"/>
          </a:xfrm>
        </p:spPr>
        <p:txBody>
          <a:bodyPr/>
          <a:lstStyle/>
          <a:p>
            <a:r>
              <a:rPr lang="en-US" sz="4400" b="1" dirty="0"/>
              <a:t>Build bridges to new commercial tech: 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400" dirty="0"/>
              <a:t>Scouting, Industry Days, Tech Interchanges, Conferences, </a:t>
            </a:r>
            <a:r>
              <a:rPr lang="en-US" sz="4400" dirty="0" err="1"/>
              <a:t>xTech</a:t>
            </a:r>
            <a:r>
              <a:rPr lang="en-US" sz="4400" dirty="0"/>
              <a:t>, SBIRs</a:t>
            </a:r>
          </a:p>
          <a:p>
            <a:r>
              <a:rPr lang="en-US" sz="4400" b="1" dirty="0"/>
              <a:t>Break barriers to entry for commercial tech</a:t>
            </a:r>
            <a:r>
              <a:rPr lang="en-US" sz="4400" dirty="0"/>
              <a:t>:</a:t>
            </a:r>
          </a:p>
          <a:p>
            <a:pPr marL="685800" lvl="2" indent="-685800">
              <a:buFont typeface="Arial" panose="020B0604020202020204" pitchFamily="34" charset="0"/>
              <a:buChar char="•"/>
            </a:pPr>
            <a:r>
              <a:rPr lang="en-US" sz="4400" dirty="0"/>
              <a:t>Faster/flexible contracting</a:t>
            </a:r>
          </a:p>
          <a:p>
            <a:pPr marL="1770063" lvl="4" indent="-685800">
              <a:buFont typeface="Arial" panose="020B0604020202020204" pitchFamily="34" charset="0"/>
              <a:buChar char="•"/>
            </a:pPr>
            <a:r>
              <a:rPr lang="en-US" sz="4400" dirty="0"/>
              <a:t>Pathway for Innovation &amp; Technology (PIT)</a:t>
            </a:r>
          </a:p>
          <a:p>
            <a:pPr marL="1770063" lvl="4" indent="-685800">
              <a:buFont typeface="Arial" panose="020B0604020202020204" pitchFamily="34" charset="0"/>
              <a:buChar char="•"/>
            </a:pPr>
            <a:r>
              <a:rPr lang="en-US" sz="4400" dirty="0"/>
              <a:t>Defense Innovation Unit (DIU)</a:t>
            </a:r>
          </a:p>
          <a:p>
            <a:pPr marL="1770063" lvl="4" indent="-685800">
              <a:buFont typeface="Arial" panose="020B0604020202020204" pitchFamily="34" charset="0"/>
              <a:buChar char="•"/>
            </a:pPr>
            <a:r>
              <a:rPr lang="en-US" sz="4400" dirty="0"/>
              <a:t>Commercial Solutions Opening (CSO)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400" dirty="0"/>
              <a:t>Leverage GVSC vehicle expertise to help commercial suppliers successfully integrate COTS components on Army platforms</a:t>
            </a:r>
          </a:p>
          <a:p>
            <a:r>
              <a:rPr lang="en-US" sz="4400" b="1" dirty="0"/>
              <a:t>Testing &amp; Experimentation:</a:t>
            </a:r>
          </a:p>
          <a:p>
            <a:pPr marL="685800" lvl="1" indent="-685800">
              <a:buFont typeface="Arial" panose="020B0604020202020204" pitchFamily="34" charset="0"/>
              <a:buChar char="•"/>
            </a:pPr>
            <a:r>
              <a:rPr lang="en-US" sz="4400" dirty="0"/>
              <a:t>Use GVSC labs to evaluate commercial tech</a:t>
            </a:r>
          </a:p>
          <a:p>
            <a:pPr marL="685800" lvl="1" indent="-685800">
              <a:buFont typeface="Arial" panose="020B0604020202020204" pitchFamily="34" charset="0"/>
              <a:buChar char="•"/>
            </a:pPr>
            <a:r>
              <a:rPr lang="en-US" sz="4400" dirty="0"/>
              <a:t>Provide opportunities for on-vehicle experimentation under military use-cases</a:t>
            </a:r>
          </a:p>
          <a:p>
            <a:r>
              <a:rPr lang="en-US" sz="4400" b="1" dirty="0"/>
              <a:t>Focused investment:</a:t>
            </a:r>
          </a:p>
          <a:p>
            <a:pPr marL="571500" lvl="1" indent="-571500">
              <a:buFont typeface="Arial" panose="020B0604020202020204" pitchFamily="34" charset="0"/>
              <a:buChar char="•"/>
            </a:pPr>
            <a:r>
              <a:rPr lang="en-US" sz="4400" dirty="0"/>
              <a:t>Fill gaps in commercial capability </a:t>
            </a:r>
          </a:p>
          <a:p>
            <a:pPr marL="571500" lvl="1" indent="-571500">
              <a:buFont typeface="Arial" panose="020B0604020202020204" pitchFamily="34" charset="0"/>
              <a:buChar char="•"/>
            </a:pPr>
            <a:r>
              <a:rPr lang="en-US" sz="4400" dirty="0"/>
              <a:t>Under-commercialized tech areas</a:t>
            </a:r>
          </a:p>
          <a:p>
            <a:endParaRPr lang="en-US" sz="4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D72896-B9C6-228F-A07F-5B25A4A88C9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GVSC S&amp;T Strategy - COTS</a:t>
            </a:r>
          </a:p>
        </p:txBody>
      </p:sp>
    </p:spTree>
    <p:extLst>
      <p:ext uri="{BB962C8B-B14F-4D97-AF65-F5344CB8AC3E}">
        <p14:creationId xmlns:p14="http://schemas.microsoft.com/office/powerpoint/2010/main" val="4113824176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E85B83-2DFE-1393-C97C-1F72E1FD78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0195" y="1434685"/>
            <a:ext cx="20755708" cy="1857155"/>
          </a:xfrm>
        </p:spPr>
        <p:txBody>
          <a:bodyPr/>
          <a:lstStyle/>
          <a:p>
            <a:r>
              <a:rPr lang="en-US" dirty="0"/>
              <a:t>Brody Ringler</a:t>
            </a:r>
            <a:r>
              <a:rPr lang="en-US" b="0" dirty="0"/>
              <a:t> Chief Engineer, MATBOCK LLC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30C8072-D5E8-C016-A78E-A1A80BE1D0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95" y="2797666"/>
            <a:ext cx="10146420" cy="966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833346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47CC4A-1383-8952-FE29-486F0A3C3A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33EE19-A81A-4724-CCEF-8DDE909E492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2707" y="1540193"/>
            <a:ext cx="23528216" cy="1857155"/>
          </a:xfrm>
        </p:spPr>
        <p:txBody>
          <a:bodyPr/>
          <a:lstStyle/>
          <a:p>
            <a:r>
              <a:rPr lang="en-US" dirty="0"/>
              <a:t>Isaac Rife </a:t>
            </a:r>
            <a:r>
              <a:rPr lang="en-US" b="0" dirty="0"/>
              <a:t>Program Engineering Manager, BAE Systems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42FB80-6B1E-7AAF-B6E1-8319980534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71636" y="4007137"/>
            <a:ext cx="9874741" cy="7406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749831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738276-EF15-2D3D-1F3A-694162E286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B2BD99-1189-D521-3B36-FE2A39A7D8B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27892" y="1153332"/>
            <a:ext cx="23528216" cy="3752776"/>
          </a:xfrm>
        </p:spPr>
        <p:txBody>
          <a:bodyPr/>
          <a:lstStyle/>
          <a:p>
            <a:r>
              <a:rPr lang="en-US" dirty="0"/>
              <a:t>Ramprasad (Ram) Krishnamachari</a:t>
            </a:r>
            <a:r>
              <a:rPr lang="en-US" b="0" dirty="0"/>
              <a:t>	</a:t>
            </a:r>
          </a:p>
          <a:p>
            <a:r>
              <a:rPr lang="en-US" b="0" dirty="0"/>
              <a:t>Power &amp; Mobility – Principal Engineer, General Dynamics Land Systems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6C8BF40-E587-6E9D-5C47-4B03AA2848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46" y="4554415"/>
            <a:ext cx="8089521" cy="8089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82103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27385-4247-AD83-0153-53E56774D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66B8C7-0416-E0BE-0A25-5D5995853D1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27892" y="1153332"/>
            <a:ext cx="23528216" cy="3752776"/>
          </a:xfrm>
        </p:spPr>
        <p:txBody>
          <a:bodyPr/>
          <a:lstStyle/>
          <a:p>
            <a:r>
              <a:rPr lang="en-US" dirty="0"/>
              <a:t>Mark Van Wingerden 	</a:t>
            </a:r>
          </a:p>
          <a:p>
            <a:r>
              <a:rPr lang="en-US" b="0" dirty="0"/>
              <a:t>Global Product Strategy Manager, EATON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4979EE-1D2C-C185-1A2D-2E94D161CE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46" y="3506639"/>
            <a:ext cx="90678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465557"/>
      </p:ext>
    </p:extLst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EC14D83F679F43A23D69041BE21391" ma:contentTypeVersion="13" ma:contentTypeDescription="Create a new document." ma:contentTypeScope="" ma:versionID="f47b2e124c11f6a988e83845995d47e9">
  <xsd:schema xmlns:xsd="http://www.w3.org/2001/XMLSchema" xmlns:xs="http://www.w3.org/2001/XMLSchema" xmlns:p="http://schemas.microsoft.com/office/2006/metadata/properties" xmlns:ns2="e591f8af-6583-4f70-b9c2-fbccefc6abcb" xmlns:ns3="02e3e204-9d3f-4903-bb52-3b4cb3b51994" targetNamespace="http://schemas.microsoft.com/office/2006/metadata/properties" ma:root="true" ma:fieldsID="74e10584d94f96e24f72ef7a59779e52" ns2:_="" ns3:_="">
    <xsd:import namespace="e591f8af-6583-4f70-b9c2-fbccefc6abcb"/>
    <xsd:import namespace="02e3e204-9d3f-4903-bb52-3b4cb3b519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91f8af-6583-4f70-b9c2-fbccefc6ab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6c19559-08d5-42cc-ae8c-a1e707661fd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e3e204-9d3f-4903-bb52-3b4cb3b5199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89ecde8-7f47-428d-978f-e585f1756369}" ma:internalName="TaxCatchAll" ma:showField="CatchAllData" ma:web="02e3e204-9d3f-4903-bb52-3b4cb3b519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591f8af-6583-4f70-b9c2-fbccefc6abcb">
      <Terms xmlns="http://schemas.microsoft.com/office/infopath/2007/PartnerControls"/>
    </lcf76f155ced4ddcb4097134ff3c332f>
    <TaxCatchAll xmlns="02e3e204-9d3f-4903-bb52-3b4cb3b51994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7158CED-8717-4CB2-9A76-B30086FC6C5D}"/>
</file>

<file path=customXml/itemProps2.xml><?xml version="1.0" encoding="utf-8"?>
<ds:datastoreItem xmlns:ds="http://schemas.openxmlformats.org/officeDocument/2006/customXml" ds:itemID="{D03D4AE3-ACE1-4CA7-88B6-760A0ACC4312}">
  <ds:schemaRefs>
    <ds:schemaRef ds:uri="http://schemas.microsoft.com/office/2006/metadata/properties"/>
    <ds:schemaRef ds:uri="http://schemas.microsoft.com/office/infopath/2007/PartnerControls"/>
    <ds:schemaRef ds:uri="f7a24e87-5db9-414b-98a6-f1802a838e06"/>
    <ds:schemaRef ds:uri="e0c8eb97-d55e-4467-95f0-ea1615bb054c"/>
  </ds:schemaRefs>
</ds:datastoreItem>
</file>

<file path=customXml/itemProps3.xml><?xml version="1.0" encoding="utf-8"?>
<ds:datastoreItem xmlns:ds="http://schemas.openxmlformats.org/officeDocument/2006/customXml" ds:itemID="{BEB7467F-2D50-4F12-92CC-1A7954119EDD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554eecc5-e26c-4620-b240-5a8bb326c33d}" enabled="1" method="Privileged" siteId="{fae6d70f-954b-4811-92b6-0530d6f84c43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1528</TotalTime>
  <Words>249</Words>
  <Application>Microsoft Office PowerPoint</Application>
  <PresentationFormat>Custom</PresentationFormat>
  <Paragraphs>30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Helvetica Neue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Schmitt, Jacqueline Rose (Jacquie) CTR USARMY DEVCOM GVSC (USA)</dc:creator>
  <cp:lastModifiedBy>Gingrich, Eric M CIV USARMY DEVCOM GVSC (USA)</cp:lastModifiedBy>
  <cp:revision>329</cp:revision>
  <dcterms:modified xsi:type="dcterms:W3CDTF">2026-08-06T14:12:05Z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0x0101004CEC14D83F679F43A23D69041BE21391</vt:lpwstr>
  </property>
  <property fmtid="{D5CDD505-2E9C-101B-9397-08002B2CF9AE}" pid="3" name="MediaServiceImageTags">
    <vt:lpwstr/>
  </property>
</Properties>
</file>